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9" r:id="rId4"/>
    <p:sldId id="270" r:id="rId5"/>
    <p:sldId id="271" r:id="rId6"/>
    <p:sldId id="272" r:id="rId7"/>
    <p:sldId id="268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05A"/>
    <a:srgbClr val="FFC5C5"/>
    <a:srgbClr val="FFABAB"/>
    <a:srgbClr val="FCF3FF"/>
    <a:srgbClr val="DC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14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CC5314-A040-E9F6-9DCA-8A49B8A0A9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FC55A-08C3-6C98-F17C-921254D0D8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D20190-1800-49EE-8E00-BE73C1593E1A}" type="datetimeFigureOut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B4CB57D-9177-F4D5-1DB5-A0A02365D5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EC8CE8-7379-FB2F-AC7A-7202C3CF2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41E3C-FD3D-E1B1-0D81-F131F6EB64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15BD1-997F-C2B8-9A7B-369D622CFF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DFB4A4-0FCE-46F1-B9EF-75B76565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E546D-4E1C-6E45-E1EE-2BF8383D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9DFE-1529-4732-B726-A2D8E4CA1052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E5209-31AD-D7BF-4017-26C87272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ADF0F-8001-6494-534A-C93EB55F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79BA-EE58-4CE9-A303-6372EA4AC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2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58AE8-7283-79F9-D931-5A1B6FD34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EB04-F0E9-421A-91BC-433E1245AFE1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626C5-3B72-5428-A7B8-BF3581A68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6FAEC-7044-C1B5-F7D5-DB7659D7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4E29E-F031-4703-B67F-6B89936AF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9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A4F61-F724-7545-6C57-7F1E4FC9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2EF77-0DC7-4934-A61B-30799723DBA6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AAB23-33AF-BA15-C559-3233B5EE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A980E-7B29-BFC1-4EAD-7AFE62DD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FCA2-B74B-423F-86D8-6CC9DB82C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9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9AE7E-24F7-CD48-6874-E377E72A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20CF-37D7-4777-966E-C08FA12D4A7C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D0D91-35E2-36AF-C818-F95109AA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A242D-4C82-4807-6A65-ECA95F3B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DE74-3279-4B55-8FA3-F3CC0E8D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9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65D9D-CA7F-FC42-0C0F-8B9E63D9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0720-FEDA-4113-A422-835CD7E626A2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9812E-32BC-060F-4A78-7B35DEFC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D452D-0495-7F0B-2EC9-F0C8E04B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01A76-1A46-4427-9033-A389C4D1E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AF7EE0-7DE9-B6C1-2F2A-BC4F93DB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823D-1B65-4EEC-B86F-032EE02C971C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412F1B-8CB4-D3F7-C05A-BF1B79A9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3723DF-1AAA-1A56-399C-A68B3EEA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878B-B834-41D7-8963-AE7F728D3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643C3A-72DE-52E4-797C-4517E076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137E-1509-452D-9BA1-294C9996EFED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0F352E2-92DF-19E2-990A-6E7DE0E5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EDC9FA2-81EC-D46B-7557-120A7536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CB31-A651-4400-A0F4-4B050D33A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0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3D8C83-FC8E-16D8-43BA-C23D33B3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3CA8-3FCB-446B-B3DF-AF85F110CC69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D84D8B-47DE-BFBA-B48F-97016CD6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AC0A2D-2B2C-8262-3109-3FCBF5CF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7066-CA00-4F9C-ABC4-34B837C97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5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C22175-091A-8CA6-57EA-29746063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6F3D-C699-4948-B2B9-3810D337C391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13D7EFD-0E87-26F7-3C12-DA25C61C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995919-346A-FB24-317C-869EEF87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88C13-4553-4CC8-8114-441C7E4E2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9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8F5BFA-F546-1ABD-EC76-283E2C77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6656-5A99-4665-8AF3-C6CC28CCB971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12BCBA-1A08-153A-A628-066724C7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DC9019-D4B8-8679-025D-D16B78C5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B73F-7E45-42CF-87F6-501DB3718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6DA839-490E-7019-EA28-BDB0A84F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1C71-34E1-41AD-A733-BE1B2936F4AD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48736F-50B1-1000-685A-D5527558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01392E-4E49-6221-12EF-AB9606F2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A430-FDF3-44F7-A64D-399ED2628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9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AFA0A1-897B-24D5-F057-E80562066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8626422-ACBB-BD15-704E-826F914AA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DE5AE-CB0B-F083-24DB-3D89FBC09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9B642-BEAE-4953-BA90-222CB4321591}" type="datetime1">
              <a:rPr lang="en-US"/>
              <a:pPr>
                <a:defRPr/>
              </a:pPr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326BF-50AF-C9DF-C90A-12DD42B81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A21AC-A4C1-E9A9-E674-1603D685B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4C7E73-3D81-4B3F-8A04-6FC2F7895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020C847-0B2F-EF93-CF5E-33D5417DA1C5}"/>
              </a:ext>
            </a:extLst>
          </p:cNvPr>
          <p:cNvSpPr/>
          <p:nvPr/>
        </p:nvSpPr>
        <p:spPr>
          <a:xfrm>
            <a:off x="10144125" y="0"/>
            <a:ext cx="1835150" cy="6858000"/>
          </a:xfrm>
          <a:prstGeom prst="rect">
            <a:avLst/>
          </a:prstGeom>
          <a:solidFill>
            <a:srgbClr val="DCFBFC"/>
          </a:solidFill>
          <a:ln>
            <a:solidFill>
              <a:srgbClr val="DCF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9A06C4C6-C215-9670-F3AB-F8E4E7E4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704" y="2467189"/>
            <a:ext cx="6723556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fa-IR" altLang="en-US" sz="2200" dirty="0" smtClean="0">
                <a:solidFill>
                  <a:srgbClr val="55405A"/>
                </a:solidFill>
                <a:cs typeface="B Titr" panose="00000700000000000000" pitchFamily="2" charset="-78"/>
              </a:rPr>
              <a:t>نام مقاله:</a:t>
            </a:r>
            <a:endParaRPr lang="fa-IR" altLang="en-US" sz="2200" dirty="0">
              <a:solidFill>
                <a:srgbClr val="55405A"/>
              </a:solidFill>
              <a:cs typeface="B Titr" panose="00000700000000000000" pitchFamily="2" charset="-78"/>
            </a:endParaRPr>
          </a:p>
          <a:p>
            <a:pPr algn="ctr" rtl="1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fa-IR" altLang="en-US" sz="2200" dirty="0">
              <a:solidFill>
                <a:srgbClr val="55405A"/>
              </a:solidFill>
              <a:cs typeface="B Titr" panose="00000700000000000000" pitchFamily="2" charset="-78"/>
            </a:endParaRPr>
          </a:p>
          <a:p>
            <a:pPr algn="ctr" rtl="1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fa-IR" altLang="en-US" sz="2200" dirty="0" smtClean="0">
                <a:solidFill>
                  <a:srgbClr val="55405A"/>
                </a:solidFill>
                <a:cs typeface="B Titr" panose="00000700000000000000" pitchFamily="2" charset="-78"/>
              </a:rPr>
              <a:t>نویسندگان:</a:t>
            </a:r>
          </a:p>
          <a:p>
            <a:pPr algn="ctr" rtl="1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fa-IR" altLang="en-US" sz="2200" dirty="0">
              <a:solidFill>
                <a:srgbClr val="55405A"/>
              </a:solidFill>
              <a:cs typeface="B Titr" panose="00000700000000000000" pitchFamily="2" charset="-78"/>
            </a:endParaRPr>
          </a:p>
          <a:p>
            <a:pPr algn="ctr" rtl="1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solidFill>
                  <a:srgbClr val="55405A"/>
                </a:solidFill>
                <a:cs typeface="B Titr" panose="00000700000000000000" pitchFamily="2" charset="-78"/>
              </a:rPr>
              <a:t>تابستان 1401</a:t>
            </a:r>
            <a:endParaRPr lang="fa-IR" altLang="en-US" sz="1400" dirty="0">
              <a:solidFill>
                <a:srgbClr val="55405A"/>
              </a:solidFill>
              <a:cs typeface="B Titr" panose="00000700000000000000" pitchFamily="2" charset="-78"/>
            </a:endParaRPr>
          </a:p>
          <a:p>
            <a:pPr algn="ctr" rtl="1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fa-IR" altLang="en-US" sz="2200" dirty="0">
              <a:solidFill>
                <a:srgbClr val="55405A"/>
              </a:solidFill>
              <a:cs typeface="B Titr" panose="00000700000000000000" pitchFamily="2" charset="-78"/>
            </a:endParaRPr>
          </a:p>
        </p:txBody>
      </p:sp>
      <p:pic>
        <p:nvPicPr>
          <p:cNvPr id="3076" name="Picture 4" descr="لوگوی شهرداری تهران - عکس نودی">
            <a:extLst>
              <a:ext uri="{FF2B5EF4-FFF2-40B4-BE49-F238E27FC236}">
                <a16:creationId xmlns:a16="http://schemas.microsoft.com/office/drawing/2014/main" id="{B351C736-9A20-B686-40FC-71B2F67FC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0" y="45386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A35156-6585-2F51-BFE5-A5BE1635D2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585" y="5746296"/>
            <a:ext cx="914400" cy="914400"/>
          </a:xfrm>
          <a:prstGeom prst="rect">
            <a:avLst/>
          </a:prstGeom>
        </p:spPr>
      </p:pic>
      <p:pic>
        <p:nvPicPr>
          <p:cNvPr id="3078" name="Picture 12">
            <a:extLst>
              <a:ext uri="{FF2B5EF4-FFF2-40B4-BE49-F238E27FC236}">
                <a16:creationId xmlns:a16="http://schemas.microsoft.com/office/drawing/2014/main" id="{214728FC-6125-793A-DD32-0E5A28D50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4796"/>
          <a:stretch>
            <a:fillRect/>
          </a:stretch>
        </p:blipFill>
        <p:spPr bwMode="auto">
          <a:xfrm>
            <a:off x="10456863" y="0"/>
            <a:ext cx="12096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17">
            <a:extLst>
              <a:ext uri="{FF2B5EF4-FFF2-40B4-BE49-F238E27FC236}">
                <a16:creationId xmlns:a16="http://schemas.microsoft.com/office/drawing/2014/main" id="{C58045FA-9AE6-B447-A892-304C61696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675" y="2572979"/>
            <a:ext cx="213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400">
                <a:solidFill>
                  <a:srgbClr val="55405A"/>
                </a:solidFill>
                <a:cs typeface="B Mitra" panose="00000400000000000000" pitchFamily="2" charset="-78"/>
              </a:rPr>
              <a:t>همایش بین‌المللی فرصت‌های سرمایه‌گذاری شهر تهران</a:t>
            </a:r>
            <a:endParaRPr lang="en-US" altLang="en-US" sz="1400">
              <a:cs typeface="B Mitra" panose="00000400000000000000" pitchFamily="2" charset="-78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5B5223F-ACC4-A087-5169-7F1E2D10D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675" y="3346833"/>
            <a:ext cx="2136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200" dirty="0">
                <a:solidFill>
                  <a:srgbClr val="55405A"/>
                </a:solidFill>
                <a:cs typeface="B Mitra" panose="00000400000000000000" pitchFamily="2" charset="-78"/>
              </a:rPr>
              <a:t>15–16 تیر 1401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200" dirty="0">
                <a:solidFill>
                  <a:srgbClr val="55405A"/>
                </a:solidFill>
                <a:cs typeface="B Mitra" panose="00000400000000000000" pitchFamily="2" charset="-78"/>
              </a:rPr>
              <a:t>مرکز همایش های بین المللی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200" dirty="0">
                <a:solidFill>
                  <a:srgbClr val="55405A"/>
                </a:solidFill>
                <a:cs typeface="B Mitra" panose="00000400000000000000" pitchFamily="2" charset="-78"/>
              </a:rPr>
              <a:t>برج میلاد</a:t>
            </a:r>
            <a:endParaRPr lang="en-US" altLang="en-US" sz="1200" dirty="0"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953" y="493797"/>
            <a:ext cx="2034591" cy="8296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C4888-8EE9-BCD8-B6CF-E1F6949D060C}"/>
              </a:ext>
            </a:extLst>
          </p:cNvPr>
          <p:cNvSpPr/>
          <p:nvPr/>
        </p:nvSpPr>
        <p:spPr>
          <a:xfrm>
            <a:off x="11009313" y="0"/>
            <a:ext cx="969962" cy="6858000"/>
          </a:xfrm>
          <a:prstGeom prst="rect">
            <a:avLst/>
          </a:prstGeom>
          <a:solidFill>
            <a:srgbClr val="DCFBFC"/>
          </a:solidFill>
          <a:ln>
            <a:solidFill>
              <a:srgbClr val="DCF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1" name="Picture 4" descr="لوگوی شهرداری تهران - عکس نودی">
            <a:extLst>
              <a:ext uri="{FF2B5EF4-FFF2-40B4-BE49-F238E27FC236}">
                <a16:creationId xmlns:a16="http://schemas.microsoft.com/office/drawing/2014/main" id="{8EDB24BA-E66E-7DA8-0F48-6471F584D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413" y="5192713"/>
            <a:ext cx="6397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4DBAC3-490E-5A7D-60B1-E4308F106F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74397" y="6025024"/>
            <a:ext cx="640080" cy="640080"/>
          </a:xfrm>
          <a:prstGeom prst="rect">
            <a:avLst/>
          </a:prstGeom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CE510F42-02BB-F017-8B7B-D316FDDAB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4796"/>
          <a:stretch>
            <a:fillRect/>
          </a:stretch>
        </p:blipFill>
        <p:spPr bwMode="auto">
          <a:xfrm>
            <a:off x="11009313" y="7938"/>
            <a:ext cx="96996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8">
            <a:extLst>
              <a:ext uri="{FF2B5EF4-FFF2-40B4-BE49-F238E27FC236}">
                <a16:creationId xmlns:a16="http://schemas.microsoft.com/office/drawing/2014/main" id="{B3C5EF1F-8731-202A-ABE4-95692B757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271463"/>
            <a:ext cx="4555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>
                <a:solidFill>
                  <a:srgbClr val="55405A"/>
                </a:solidFill>
                <a:cs typeface="B Titr" panose="00000700000000000000" pitchFamily="2" charset="-78"/>
              </a:rPr>
              <a:t>«بیان مسئله»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B17539E5-625F-8567-1391-9151AEC19F23}"/>
              </a:ext>
            </a:extLst>
          </p:cNvPr>
          <p:cNvSpPr txBox="1"/>
          <p:nvPr/>
        </p:nvSpPr>
        <p:spPr>
          <a:xfrm>
            <a:off x="1544595" y="1183334"/>
            <a:ext cx="9106930" cy="53437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C4888-8EE9-BCD8-B6CF-E1F6949D060C}"/>
              </a:ext>
            </a:extLst>
          </p:cNvPr>
          <p:cNvSpPr/>
          <p:nvPr/>
        </p:nvSpPr>
        <p:spPr>
          <a:xfrm>
            <a:off x="11009313" y="0"/>
            <a:ext cx="969962" cy="6858000"/>
          </a:xfrm>
          <a:prstGeom prst="rect">
            <a:avLst/>
          </a:prstGeom>
          <a:solidFill>
            <a:srgbClr val="DCFBFC"/>
          </a:solidFill>
          <a:ln>
            <a:solidFill>
              <a:srgbClr val="DCF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1" name="Picture 4" descr="لوگوی شهرداری تهران - عکس نودی">
            <a:extLst>
              <a:ext uri="{FF2B5EF4-FFF2-40B4-BE49-F238E27FC236}">
                <a16:creationId xmlns:a16="http://schemas.microsoft.com/office/drawing/2014/main" id="{8EDB24BA-E66E-7DA8-0F48-6471F584D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413" y="5192713"/>
            <a:ext cx="6397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4DBAC3-490E-5A7D-60B1-E4308F106F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74397" y="6025024"/>
            <a:ext cx="640080" cy="640080"/>
          </a:xfrm>
          <a:prstGeom prst="rect">
            <a:avLst/>
          </a:prstGeom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CE510F42-02BB-F017-8B7B-D316FDDAB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4796"/>
          <a:stretch>
            <a:fillRect/>
          </a:stretch>
        </p:blipFill>
        <p:spPr bwMode="auto">
          <a:xfrm>
            <a:off x="11009313" y="7938"/>
            <a:ext cx="96996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8">
            <a:extLst>
              <a:ext uri="{FF2B5EF4-FFF2-40B4-BE49-F238E27FC236}">
                <a16:creationId xmlns:a16="http://schemas.microsoft.com/office/drawing/2014/main" id="{B3C5EF1F-8731-202A-ABE4-95692B757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271463"/>
            <a:ext cx="4555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«</a:t>
            </a:r>
            <a:r>
              <a:rPr lang="ar-SA" sz="2400" dirty="0">
                <a:solidFill>
                  <a:srgbClr val="55405A"/>
                </a:solidFill>
                <a:cs typeface="B Titr" panose="00000700000000000000" pitchFamily="2" charset="-78"/>
              </a:rPr>
              <a:t>پیشینه </a:t>
            </a:r>
            <a:r>
              <a:rPr lang="ar-SA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پژوهش</a:t>
            </a: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»</a:t>
            </a:r>
            <a:endParaRPr lang="fa-IR" altLang="en-US" sz="2400" dirty="0">
              <a:solidFill>
                <a:srgbClr val="55405A"/>
              </a:solidFill>
              <a:cs typeface="B Titr" panose="00000700000000000000" pitchFamily="2" charset="-78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B17539E5-625F-8567-1391-9151AEC19F23}"/>
              </a:ext>
            </a:extLst>
          </p:cNvPr>
          <p:cNvSpPr txBox="1"/>
          <p:nvPr/>
        </p:nvSpPr>
        <p:spPr>
          <a:xfrm>
            <a:off x="1544595" y="1183334"/>
            <a:ext cx="9106930" cy="53437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64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C4888-8EE9-BCD8-B6CF-E1F6949D060C}"/>
              </a:ext>
            </a:extLst>
          </p:cNvPr>
          <p:cNvSpPr/>
          <p:nvPr/>
        </p:nvSpPr>
        <p:spPr>
          <a:xfrm>
            <a:off x="11009313" y="0"/>
            <a:ext cx="969962" cy="6858000"/>
          </a:xfrm>
          <a:prstGeom prst="rect">
            <a:avLst/>
          </a:prstGeom>
          <a:solidFill>
            <a:srgbClr val="DCFBFC"/>
          </a:solidFill>
          <a:ln>
            <a:solidFill>
              <a:srgbClr val="DCF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1" name="Picture 4" descr="لوگوی شهرداری تهران - عکس نودی">
            <a:extLst>
              <a:ext uri="{FF2B5EF4-FFF2-40B4-BE49-F238E27FC236}">
                <a16:creationId xmlns:a16="http://schemas.microsoft.com/office/drawing/2014/main" id="{8EDB24BA-E66E-7DA8-0F48-6471F584D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413" y="5192713"/>
            <a:ext cx="6397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4DBAC3-490E-5A7D-60B1-E4308F106F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74397" y="6025024"/>
            <a:ext cx="640080" cy="640080"/>
          </a:xfrm>
          <a:prstGeom prst="rect">
            <a:avLst/>
          </a:prstGeom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CE510F42-02BB-F017-8B7B-D316FDDAB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4796"/>
          <a:stretch>
            <a:fillRect/>
          </a:stretch>
        </p:blipFill>
        <p:spPr bwMode="auto">
          <a:xfrm>
            <a:off x="11009313" y="7938"/>
            <a:ext cx="96996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8">
            <a:extLst>
              <a:ext uri="{FF2B5EF4-FFF2-40B4-BE49-F238E27FC236}">
                <a16:creationId xmlns:a16="http://schemas.microsoft.com/office/drawing/2014/main" id="{B3C5EF1F-8731-202A-ABE4-95692B757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271463"/>
            <a:ext cx="4555524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buNone/>
            </a:pP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«</a:t>
            </a:r>
            <a:r>
              <a:rPr lang="ar-SA" sz="2400" dirty="0">
                <a:solidFill>
                  <a:srgbClr val="55405A"/>
                </a:solidFill>
                <a:cs typeface="B Titr" panose="00000700000000000000" pitchFamily="2" charset="-78"/>
              </a:rPr>
              <a:t>روش تحقیق</a:t>
            </a: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»</a:t>
            </a:r>
            <a:endParaRPr lang="en-US" sz="2400" dirty="0">
              <a:solidFill>
                <a:srgbClr val="55405A"/>
              </a:solidFill>
              <a:cs typeface="B Titr" panose="00000700000000000000" pitchFamily="2" charset="-7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a-IR" altLang="en-US" sz="2400" dirty="0">
              <a:solidFill>
                <a:srgbClr val="55405A"/>
              </a:solidFill>
              <a:cs typeface="B Titr" panose="00000700000000000000" pitchFamily="2" charset="-78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B17539E5-625F-8567-1391-9151AEC19F23}"/>
              </a:ext>
            </a:extLst>
          </p:cNvPr>
          <p:cNvSpPr txBox="1"/>
          <p:nvPr/>
        </p:nvSpPr>
        <p:spPr>
          <a:xfrm>
            <a:off x="1544595" y="1183334"/>
            <a:ext cx="9106930" cy="53437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899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C4888-8EE9-BCD8-B6CF-E1F6949D060C}"/>
              </a:ext>
            </a:extLst>
          </p:cNvPr>
          <p:cNvSpPr/>
          <p:nvPr/>
        </p:nvSpPr>
        <p:spPr>
          <a:xfrm>
            <a:off x="11009313" y="0"/>
            <a:ext cx="969962" cy="6858000"/>
          </a:xfrm>
          <a:prstGeom prst="rect">
            <a:avLst/>
          </a:prstGeom>
          <a:solidFill>
            <a:srgbClr val="DCFBFC"/>
          </a:solidFill>
          <a:ln>
            <a:solidFill>
              <a:srgbClr val="DCF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1" name="Picture 4" descr="لوگوی شهرداری تهران - عکس نودی">
            <a:extLst>
              <a:ext uri="{FF2B5EF4-FFF2-40B4-BE49-F238E27FC236}">
                <a16:creationId xmlns:a16="http://schemas.microsoft.com/office/drawing/2014/main" id="{8EDB24BA-E66E-7DA8-0F48-6471F584D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413" y="5192713"/>
            <a:ext cx="6397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4DBAC3-490E-5A7D-60B1-E4308F106F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74397" y="6025024"/>
            <a:ext cx="640080" cy="640080"/>
          </a:xfrm>
          <a:prstGeom prst="rect">
            <a:avLst/>
          </a:prstGeom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CE510F42-02BB-F017-8B7B-D316FDDAB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4796"/>
          <a:stretch>
            <a:fillRect/>
          </a:stretch>
        </p:blipFill>
        <p:spPr bwMode="auto">
          <a:xfrm>
            <a:off x="11009313" y="7938"/>
            <a:ext cx="96996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8">
            <a:extLst>
              <a:ext uri="{FF2B5EF4-FFF2-40B4-BE49-F238E27FC236}">
                <a16:creationId xmlns:a16="http://schemas.microsoft.com/office/drawing/2014/main" id="{B3C5EF1F-8731-202A-ABE4-95692B757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271463"/>
            <a:ext cx="4555524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buNone/>
            </a:pP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«</a:t>
            </a:r>
            <a:r>
              <a:rPr lang="ar-SA" sz="2400" dirty="0">
                <a:solidFill>
                  <a:srgbClr val="55405A"/>
                </a:solidFill>
                <a:cs typeface="B Titr" panose="00000700000000000000" pitchFamily="2" charset="-78"/>
              </a:rPr>
              <a:t>نتایج و </a:t>
            </a:r>
            <a:r>
              <a:rPr lang="ar-SA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بحث</a:t>
            </a: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»</a:t>
            </a:r>
            <a:endParaRPr lang="en-US" sz="2400" dirty="0">
              <a:solidFill>
                <a:srgbClr val="55405A"/>
              </a:solidFill>
              <a:cs typeface="B Titr" panose="00000700000000000000" pitchFamily="2" charset="-7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a-IR" altLang="en-US" sz="2400" dirty="0">
              <a:solidFill>
                <a:srgbClr val="55405A"/>
              </a:solidFill>
              <a:cs typeface="B Titr" panose="00000700000000000000" pitchFamily="2" charset="-78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B17539E5-625F-8567-1391-9151AEC19F23}"/>
              </a:ext>
            </a:extLst>
          </p:cNvPr>
          <p:cNvSpPr txBox="1"/>
          <p:nvPr/>
        </p:nvSpPr>
        <p:spPr>
          <a:xfrm>
            <a:off x="1544595" y="1183334"/>
            <a:ext cx="9106930" cy="53437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358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C4888-8EE9-BCD8-B6CF-E1F6949D060C}"/>
              </a:ext>
            </a:extLst>
          </p:cNvPr>
          <p:cNvSpPr/>
          <p:nvPr/>
        </p:nvSpPr>
        <p:spPr>
          <a:xfrm>
            <a:off x="11009313" y="0"/>
            <a:ext cx="969962" cy="6858000"/>
          </a:xfrm>
          <a:prstGeom prst="rect">
            <a:avLst/>
          </a:prstGeom>
          <a:solidFill>
            <a:srgbClr val="DCFBFC"/>
          </a:solidFill>
          <a:ln>
            <a:solidFill>
              <a:srgbClr val="DCF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1" name="Picture 4" descr="لوگوی شهرداری تهران - عکس نودی">
            <a:extLst>
              <a:ext uri="{FF2B5EF4-FFF2-40B4-BE49-F238E27FC236}">
                <a16:creationId xmlns:a16="http://schemas.microsoft.com/office/drawing/2014/main" id="{8EDB24BA-E66E-7DA8-0F48-6471F584D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413" y="5192713"/>
            <a:ext cx="6397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4DBAC3-490E-5A7D-60B1-E4308F106F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74397" y="6025024"/>
            <a:ext cx="640080" cy="640080"/>
          </a:xfrm>
          <a:prstGeom prst="rect">
            <a:avLst/>
          </a:prstGeom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CE510F42-02BB-F017-8B7B-D316FDDAB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4796"/>
          <a:stretch>
            <a:fillRect/>
          </a:stretch>
        </p:blipFill>
        <p:spPr bwMode="auto">
          <a:xfrm>
            <a:off x="11009313" y="7938"/>
            <a:ext cx="96996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8">
            <a:extLst>
              <a:ext uri="{FF2B5EF4-FFF2-40B4-BE49-F238E27FC236}">
                <a16:creationId xmlns:a16="http://schemas.microsoft.com/office/drawing/2014/main" id="{B3C5EF1F-8731-202A-ABE4-95692B757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271463"/>
            <a:ext cx="4555524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buNone/>
            </a:pP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«</a:t>
            </a:r>
            <a:r>
              <a:rPr lang="ar-SA" sz="2400" dirty="0">
                <a:solidFill>
                  <a:srgbClr val="55405A"/>
                </a:solidFill>
                <a:cs typeface="B Titr" panose="00000700000000000000" pitchFamily="2" charset="-78"/>
              </a:rPr>
              <a:t>پیشنهادها</a:t>
            </a:r>
            <a:r>
              <a:rPr lang="fa-IR" altLang="en-US" sz="2400" dirty="0" smtClean="0">
                <a:solidFill>
                  <a:srgbClr val="55405A"/>
                </a:solidFill>
                <a:cs typeface="B Titr" panose="00000700000000000000" pitchFamily="2" charset="-78"/>
              </a:rPr>
              <a:t>»</a:t>
            </a:r>
            <a:endParaRPr lang="en-US" sz="2400" dirty="0">
              <a:solidFill>
                <a:srgbClr val="55405A"/>
              </a:solidFill>
              <a:cs typeface="B Titr" panose="00000700000000000000" pitchFamily="2" charset="-7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a-IR" altLang="en-US" sz="2400" dirty="0">
              <a:solidFill>
                <a:srgbClr val="55405A"/>
              </a:solidFill>
              <a:cs typeface="B Titr" panose="00000700000000000000" pitchFamily="2" charset="-78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B17539E5-625F-8567-1391-9151AEC19F23}"/>
              </a:ext>
            </a:extLst>
          </p:cNvPr>
          <p:cNvSpPr txBox="1"/>
          <p:nvPr/>
        </p:nvSpPr>
        <p:spPr>
          <a:xfrm>
            <a:off x="1544595" y="1183334"/>
            <a:ext cx="9106930" cy="53437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  <a:p>
            <a:pPr algn="just" rtl="1">
              <a:lnSpc>
                <a:spcPts val="4200"/>
              </a:lnSpc>
            </a:pPr>
            <a:endParaRPr lang="fa-IR" sz="2400" spc="15" dirty="0">
              <a:solidFill>
                <a:srgbClr val="000000"/>
              </a:solidFill>
              <a:latin typeface="Fira Sans Light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306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B08F889-AB49-E604-E582-ED7E6A910B8F}"/>
              </a:ext>
            </a:extLst>
          </p:cNvPr>
          <p:cNvSpPr/>
          <p:nvPr/>
        </p:nvSpPr>
        <p:spPr>
          <a:xfrm>
            <a:off x="6350" y="0"/>
            <a:ext cx="6096000" cy="6858000"/>
          </a:xfrm>
          <a:prstGeom prst="rect">
            <a:avLst/>
          </a:prstGeom>
          <a:solidFill>
            <a:srgbClr val="DCFBFC"/>
          </a:solidFill>
          <a:ln>
            <a:solidFill>
              <a:srgbClr val="DCF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371" name="TextBox 1">
            <a:extLst>
              <a:ext uri="{FF2B5EF4-FFF2-40B4-BE49-F238E27FC236}">
                <a16:creationId xmlns:a16="http://schemas.microsoft.com/office/drawing/2014/main" id="{42D69544-5734-699B-1FC4-E0B69CEC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136900"/>
            <a:ext cx="535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3200" dirty="0">
                <a:solidFill>
                  <a:srgbClr val="55405A"/>
                </a:solidFill>
                <a:cs typeface="B Titr" panose="00000700000000000000" pitchFamily="2" charset="-78"/>
              </a:rPr>
              <a:t>با تشکر از توجه </a:t>
            </a:r>
            <a:r>
              <a:rPr lang="fa-IR" altLang="en-US" sz="3200" dirty="0" smtClean="0">
                <a:solidFill>
                  <a:srgbClr val="55405A"/>
                </a:solidFill>
                <a:cs typeface="B Titr" panose="00000700000000000000" pitchFamily="2" charset="-78"/>
              </a:rPr>
              <a:t>شما</a:t>
            </a:r>
            <a:endParaRPr lang="fa-IR" altLang="en-US" sz="3200" dirty="0">
              <a:solidFill>
                <a:srgbClr val="55405A"/>
              </a:solidFill>
              <a:cs typeface="B Titr" panose="00000700000000000000" pitchFamily="2" charset="-78"/>
            </a:endParaRPr>
          </a:p>
        </p:txBody>
      </p:sp>
      <p:pic>
        <p:nvPicPr>
          <p:cNvPr id="58372" name="Picture 4" descr="لوگوی شهرداری تهران - عکس نودی">
            <a:extLst>
              <a:ext uri="{FF2B5EF4-FFF2-40B4-BE49-F238E27FC236}">
                <a16:creationId xmlns:a16="http://schemas.microsoft.com/office/drawing/2014/main" id="{315C9724-2097-62B1-1132-8E444F66E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88265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E1C19A-F6BF-460D-80DE-4BBECCFD1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40941" y="4603893"/>
            <a:ext cx="1371600" cy="1371600"/>
          </a:xfrm>
          <a:prstGeom prst="rect">
            <a:avLst/>
          </a:prstGeom>
        </p:spPr>
      </p:pic>
      <p:pic>
        <p:nvPicPr>
          <p:cNvPr id="58374" name="Picture 12">
            <a:extLst>
              <a:ext uri="{FF2B5EF4-FFF2-40B4-BE49-F238E27FC236}">
                <a16:creationId xmlns:a16="http://schemas.microsoft.com/office/drawing/2014/main" id="{A44176DC-3A7A-24C0-44BC-7779EA0C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4796"/>
          <a:stretch>
            <a:fillRect/>
          </a:stretch>
        </p:blipFill>
        <p:spPr bwMode="auto">
          <a:xfrm>
            <a:off x="7404100" y="0"/>
            <a:ext cx="3387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48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 Mitra</vt:lpstr>
      <vt:lpstr>B Titr</vt:lpstr>
      <vt:lpstr>Calibri</vt:lpstr>
      <vt:lpstr>Calibri Light</vt:lpstr>
      <vt:lpstr>Fira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arash mohammadi</dc:creator>
  <cp:lastModifiedBy>Morteza Tahamipour</cp:lastModifiedBy>
  <cp:revision>92</cp:revision>
  <dcterms:created xsi:type="dcterms:W3CDTF">2022-06-11T13:16:42Z</dcterms:created>
  <dcterms:modified xsi:type="dcterms:W3CDTF">2022-07-05T06:24:22Z</dcterms:modified>
</cp:coreProperties>
</file>